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  <p:sldId id="268" r:id="rId4"/>
    <p:sldId id="267" r:id="rId5"/>
    <p:sldId id="258" r:id="rId6"/>
    <p:sldId id="260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50" d="100"/>
          <a:sy n="50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3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7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2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4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1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5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6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3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5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3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C03B7-3687-4716-A578-04163AACD95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F1F0-521C-4705-B482-193A5A95F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7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hbg.info/" TargetMode="External"/><Relationship Id="rId3" Type="http://schemas.openxmlformats.org/officeDocument/2006/relationships/image" Target="../media/image2.jpg"/><Relationship Id="rId7" Type="http://schemas.openxmlformats.org/officeDocument/2006/relationships/hyperlink" Target="mailto:chudno@life-navigators.co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udno.weebly.com/" TargetMode="External"/><Relationship Id="rId5" Type="http://schemas.openxmlformats.org/officeDocument/2006/relationships/hyperlink" Target="http://synergyproject.weebly.com/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10917344" cy="28194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791200"/>
            <a:ext cx="2278380" cy="8150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59380" y="5791200"/>
            <a:ext cx="610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Този проект се реализира с финасовата подкрепа на програмта „Младежтав действие“ на Европейската комисия, администрирана в България от Национален център „ Младежки програми и инициативи“. Съдържанието на </a:t>
            </a:r>
            <a:r>
              <a:rPr lang="ru-RU" sz="1100" dirty="0" smtClean="0"/>
              <a:t>настоящ</a:t>
            </a:r>
            <a:r>
              <a:rPr lang="bg-BG" sz="1100" dirty="0" smtClean="0"/>
              <a:t>ата презентация </a:t>
            </a:r>
            <a:r>
              <a:rPr lang="ru-RU" sz="1100" dirty="0" smtClean="0"/>
              <a:t>не </a:t>
            </a:r>
            <a:r>
              <a:rPr lang="ru-RU" sz="1100" dirty="0"/>
              <a:t>отразява позицията на Европеската общност, програма „Младежта в действие“ или „НЦЕМПИ“ 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80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72" y="394712"/>
            <a:ext cx="6786457" cy="1752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82639"/>
            <a:ext cx="2278380" cy="815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2018"/>
            <a:ext cx="1801372" cy="21579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74620" y="5882639"/>
            <a:ext cx="610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Този проект се реализира с финасовата подкрепа на програмта „Младежтав действие“ на Европейската комисия, администрирана в България от Национален център „ Младежки програми и инициативи“. Съдържанието на </a:t>
            </a:r>
            <a:r>
              <a:rPr lang="ru-RU" sz="1100" dirty="0" smtClean="0"/>
              <a:t>настоящ</a:t>
            </a:r>
            <a:r>
              <a:rPr lang="bg-BG" sz="1100" dirty="0" smtClean="0"/>
              <a:t>ата презентация </a:t>
            </a:r>
            <a:r>
              <a:rPr lang="ru-RU" sz="1100" dirty="0" smtClean="0"/>
              <a:t>не </a:t>
            </a:r>
            <a:r>
              <a:rPr lang="ru-RU" sz="1100" dirty="0"/>
              <a:t>отразява позицията на Европеската общност, програма „Младежта в действие“ или „НЦЕМПИ“ .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284699"/>
            <a:ext cx="783336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/>
              <a:t>Координати: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bg-BG" sz="2000" b="1" dirty="0" smtClean="0"/>
              <a:t>Сайт на порект „Синергия“ -  </a:t>
            </a:r>
            <a:r>
              <a:rPr lang="bg-BG" sz="2000" b="1" u="sng" dirty="0" smtClean="0"/>
              <a:t> </a:t>
            </a:r>
            <a:r>
              <a:rPr lang="en-US" sz="2000" b="1" u="sng" dirty="0" smtClean="0">
                <a:hlinkClick r:id="rId5"/>
              </a:rPr>
              <a:t>http://</a:t>
            </a:r>
            <a:r>
              <a:rPr lang="en-US" sz="2000" b="1" dirty="0" smtClean="0">
                <a:hlinkClick r:id="rId5"/>
              </a:rPr>
              <a:t>synergyproject.weebly.com/</a:t>
            </a:r>
            <a:endParaRPr lang="bg-BG" sz="2000" b="1" dirty="0" smtClean="0"/>
          </a:p>
          <a:p>
            <a:pPr algn="ctr"/>
            <a:r>
              <a:rPr lang="bg-BG" sz="2000" b="1" dirty="0" smtClean="0"/>
              <a:t>е</a:t>
            </a:r>
            <a:r>
              <a:rPr lang="en-US" sz="2000" b="1" dirty="0" smtClean="0"/>
              <a:t>-mail - synergy@life-navigators.com</a:t>
            </a:r>
          </a:p>
          <a:p>
            <a:pPr algn="ctr"/>
            <a:endParaRPr lang="bg-BG" sz="2000" b="1" dirty="0" smtClean="0"/>
          </a:p>
          <a:p>
            <a:pPr algn="ctr"/>
            <a:endParaRPr lang="bg-BG" sz="2000" b="1" dirty="0"/>
          </a:p>
          <a:p>
            <a:pPr algn="ctr"/>
            <a:r>
              <a:rPr lang="bg-BG" sz="2000" b="1" dirty="0" smtClean="0"/>
              <a:t>Сайт на Сдружение „ЧУДнО“ - </a:t>
            </a:r>
            <a:r>
              <a:rPr lang="en-US" sz="2000" b="1" dirty="0" smtClean="0">
                <a:hlinkClick r:id="rId6"/>
              </a:rPr>
              <a:t>http://chudno.weebly.com/</a:t>
            </a:r>
            <a:endParaRPr lang="bg-BG" sz="2000" b="1" dirty="0" smtClean="0"/>
          </a:p>
          <a:p>
            <a:pPr algn="ctr"/>
            <a:r>
              <a:rPr lang="bg-BG" sz="2000" b="1" dirty="0"/>
              <a:t>е</a:t>
            </a:r>
            <a:r>
              <a:rPr lang="en-US" sz="2000" b="1" dirty="0" smtClean="0"/>
              <a:t>-mail - </a:t>
            </a:r>
            <a:r>
              <a:rPr lang="en-US" sz="2000" b="1" dirty="0" smtClean="0">
                <a:hlinkClick r:id="rId7"/>
              </a:rPr>
              <a:t>chudno@life-navigators.com</a:t>
            </a:r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r>
              <a:rPr lang="ru-RU" sz="2000" b="1" dirty="0" smtClean="0"/>
              <a:t> </a:t>
            </a:r>
            <a:r>
              <a:rPr lang="bg-BG" sz="2000" b="1" dirty="0" smtClean="0"/>
              <a:t>Сайт на </a:t>
            </a:r>
            <a:r>
              <a:rPr lang="ru-RU" sz="2000" b="1" dirty="0" smtClean="0"/>
              <a:t>Национален </a:t>
            </a:r>
            <a:r>
              <a:rPr lang="ru-RU" sz="2000" b="1" dirty="0"/>
              <a:t>център „ Младежки програми и </a:t>
            </a:r>
            <a:r>
              <a:rPr lang="ru-RU" sz="2000" b="1" dirty="0" smtClean="0"/>
              <a:t>инициати</a:t>
            </a:r>
            <a:r>
              <a:rPr lang="en-US" sz="2000" b="1" dirty="0" smtClean="0"/>
              <a:t> - </a:t>
            </a:r>
            <a:r>
              <a:rPr lang="en-US" sz="2000" b="1" dirty="0" smtClean="0">
                <a:hlinkClick r:id="rId8"/>
              </a:rPr>
              <a:t>http</a:t>
            </a:r>
            <a:r>
              <a:rPr lang="en-US" sz="2000" b="1" dirty="0">
                <a:hlinkClick r:id="rId8"/>
              </a:rPr>
              <a:t>://www.youthbg.info/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508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72" y="394712"/>
            <a:ext cx="6786457" cy="1752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82639"/>
            <a:ext cx="2278380" cy="815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2018"/>
            <a:ext cx="1801372" cy="21579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74620" y="5882639"/>
            <a:ext cx="610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Този проект се реализира с финасовата подкрепа на програмта „Младежтав действие“ на Европейската комисия, администрирана в България от Национален център „ Младежки програми и инициативи“. Съдържанието на </a:t>
            </a:r>
            <a:r>
              <a:rPr lang="ru-RU" sz="1100" dirty="0" smtClean="0"/>
              <a:t>настоящ</a:t>
            </a:r>
            <a:r>
              <a:rPr lang="bg-BG" sz="1100" dirty="0" smtClean="0"/>
              <a:t>ата презентация </a:t>
            </a:r>
            <a:r>
              <a:rPr lang="ru-RU" sz="1100" dirty="0" smtClean="0"/>
              <a:t>не </a:t>
            </a:r>
            <a:r>
              <a:rPr lang="ru-RU" sz="1100" dirty="0"/>
              <a:t>отразява позицията на Европеската общност, програма „Младежта в действие“ или „НЦЕМПИ“ .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3886200"/>
            <a:ext cx="7833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4000" b="1" dirty="0" smtClean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Благодаря ви за вниманието!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08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33400"/>
            <a:ext cx="4648200" cy="55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57200"/>
            <a:ext cx="4263390" cy="603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3261358"/>
            <a:ext cx="78333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bg-BG" sz="4000" b="1" i="1" dirty="0" smtClean="0"/>
              <a:t>Иг</a:t>
            </a:r>
            <a:r>
              <a:rPr lang="bg-BG" sz="4000" b="1" i="1" dirty="0"/>
              <a:t>р</a:t>
            </a:r>
            <a:r>
              <a:rPr lang="bg-BG" sz="4000" b="1" i="1" dirty="0" smtClean="0"/>
              <a:t>а</a:t>
            </a:r>
            <a:endParaRPr lang="en-US" sz="4000" b="1" i="1" dirty="0" smtClean="0"/>
          </a:p>
          <a:p>
            <a:pPr marL="285750" indent="-285750" algn="just">
              <a:buFontTx/>
              <a:buChar char="-"/>
            </a:pPr>
            <a:r>
              <a:rPr lang="bg-BG" sz="4000" b="1" i="1" dirty="0"/>
              <a:t>Песни</a:t>
            </a:r>
          </a:p>
          <a:p>
            <a:pPr marL="285750" indent="-285750" algn="just">
              <a:buFontTx/>
              <a:buChar char="-"/>
            </a:pPr>
            <a:r>
              <a:rPr lang="bg-BG" sz="4000" b="1" i="1" dirty="0" smtClean="0"/>
              <a:t>Танци </a:t>
            </a:r>
          </a:p>
          <a:p>
            <a:pPr marL="285750" indent="-285750" algn="just">
              <a:buFontTx/>
              <a:buChar char="-"/>
            </a:pPr>
            <a:r>
              <a:rPr lang="bg-BG" sz="4000" b="1" i="1" dirty="0" smtClean="0"/>
              <a:t>Смях</a:t>
            </a:r>
          </a:p>
          <a:p>
            <a:pPr algn="just"/>
            <a:endParaRPr lang="en-US" sz="40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875" y="533400"/>
            <a:ext cx="4558730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72" y="394712"/>
            <a:ext cx="6786457" cy="1752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82639"/>
            <a:ext cx="2278380" cy="815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2018"/>
            <a:ext cx="1801372" cy="21579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440" y="2895600"/>
            <a:ext cx="7833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Темата на проекта</a:t>
            </a:r>
            <a:r>
              <a:rPr lang="ru-RU" dirty="0"/>
              <a:t> може да бъде определена с думата „синергия” - съвместно действие, при което крайният ефект е по-голям от сумата на ефектите, предизвикани поотделно от всеки фактор.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 </a:t>
            </a:r>
            <a:r>
              <a:rPr lang="ru-RU" b="1" dirty="0"/>
              <a:t>Целта на проект „Синергия</a:t>
            </a:r>
            <a:r>
              <a:rPr lang="ru-RU" dirty="0"/>
              <a:t>” е да се работи за подобряването на три сфери от живота на младите хора в България </a:t>
            </a:r>
            <a:r>
              <a:rPr lang="ru-RU" b="1" dirty="0"/>
              <a:t>- здраве, финансова и социална сфера</a:t>
            </a:r>
            <a:r>
              <a:rPr lang="ru-RU" dirty="0"/>
              <a:t>. Това ще доведе до развитие на нови гледни точки и умения и обогатяване на цялостния мироглед на нашите бенефициенти.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74620" y="5882639"/>
            <a:ext cx="610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Този проект се реализира с финасовата подкрепа на програмта „Младежтав действие“ на Европейската комисия, администрирана в България от Национален център „ Младежки програми и инициативи“. Съдържанието на </a:t>
            </a:r>
            <a:r>
              <a:rPr lang="ru-RU" sz="1100" dirty="0" smtClean="0"/>
              <a:t>настоящ</a:t>
            </a:r>
            <a:r>
              <a:rPr lang="bg-BG" sz="1100" dirty="0" smtClean="0"/>
              <a:t>ата презентация </a:t>
            </a:r>
            <a:r>
              <a:rPr lang="ru-RU" sz="1100" dirty="0" smtClean="0"/>
              <a:t>не </a:t>
            </a:r>
            <a:r>
              <a:rPr lang="ru-RU" sz="1100" dirty="0"/>
              <a:t>отразява позицията на Европеската общност, програма „Младежта в действие“ или „НЦЕМПИ“ 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3319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72" y="394712"/>
            <a:ext cx="6786457" cy="1752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82639"/>
            <a:ext cx="2278380" cy="815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2018"/>
            <a:ext cx="1801372" cy="21579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2636520"/>
            <a:ext cx="7833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Обхват: </a:t>
            </a:r>
          </a:p>
          <a:p>
            <a:pPr marL="285750" indent="-285750" algn="just">
              <a:buFontTx/>
              <a:buChar char="-"/>
            </a:pPr>
            <a:endParaRPr lang="ru-RU" sz="2400" b="1" dirty="0"/>
          </a:p>
          <a:p>
            <a:pPr marL="285750" indent="-285750" algn="just">
              <a:buFontTx/>
              <a:buChar char="-"/>
            </a:pPr>
            <a:r>
              <a:rPr lang="ru-RU" sz="2400" b="1" dirty="0" smtClean="0"/>
              <a:t>Седем града на България –  Асеновград, Благоевград, Берковица, Варна, Пловдив, Стара Загора и Ямбол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 smtClean="0"/>
              <a:t>12 млади хора 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 smtClean="0"/>
              <a:t>Тримодулно обучение – Здраве, финанси и личностно развитие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674620" y="5882639"/>
            <a:ext cx="610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Този проект се реализира с финасовата подкрепа на програмта „Младежтав действие“ на Европейската комисия, администрирана в България от Национален център „ Младежки програми и инициативи“. Съдържанието на </a:t>
            </a:r>
            <a:r>
              <a:rPr lang="ru-RU" sz="1100" dirty="0" smtClean="0"/>
              <a:t>настоящ</a:t>
            </a:r>
            <a:r>
              <a:rPr lang="bg-BG" sz="1100" dirty="0" smtClean="0"/>
              <a:t>ата презентация </a:t>
            </a:r>
            <a:r>
              <a:rPr lang="ru-RU" sz="1100" dirty="0" smtClean="0"/>
              <a:t>не </a:t>
            </a:r>
            <a:r>
              <a:rPr lang="ru-RU" sz="1100" dirty="0"/>
              <a:t>отразява позицията на Европеската общност, програма „Младежта в действие“ или „НЦЕМПИ“ 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0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72" y="394712"/>
            <a:ext cx="6786457" cy="1752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82639"/>
            <a:ext cx="2278380" cy="815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2018"/>
            <a:ext cx="1801372" cy="21579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74620" y="5882639"/>
            <a:ext cx="610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Този проект се реализира с финасовата подкрепа на програмта „Младежтав действие“ на Европейската комисия, администрирана в България от Национален център „ Младежки програми и инициативи“. Съдържанието на </a:t>
            </a:r>
            <a:r>
              <a:rPr lang="ru-RU" sz="1100" dirty="0" smtClean="0"/>
              <a:t>настоящ</a:t>
            </a:r>
            <a:r>
              <a:rPr lang="bg-BG" sz="1100" dirty="0" smtClean="0"/>
              <a:t>ата презентация </a:t>
            </a:r>
            <a:r>
              <a:rPr lang="ru-RU" sz="1100" dirty="0" smtClean="0"/>
              <a:t>не </a:t>
            </a:r>
            <a:r>
              <a:rPr lang="ru-RU" sz="1100" dirty="0"/>
              <a:t>отразява позицията на Европеската общност, програма „Младежта в действие“ или „НЦЕМПИ“ .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2636520"/>
            <a:ext cx="78333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Очакваме:</a:t>
            </a:r>
          </a:p>
          <a:p>
            <a:pPr algn="just"/>
            <a:endParaRPr lang="ru-RU" sz="2000" b="1" dirty="0" smtClean="0"/>
          </a:p>
          <a:p>
            <a:pPr marL="342900" indent="-342900" algn="just">
              <a:buFontTx/>
              <a:buChar char="-"/>
            </a:pPr>
            <a:r>
              <a:rPr lang="ru-RU" sz="2000" b="1" dirty="0" smtClean="0"/>
              <a:t>Над 100 младежи  да посетят финансовите беседи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/>
              <a:t>Над 250 младежи от седемте града в България да посетят сесиите по Йога на смеха.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/>
              <a:t>Наръчникът «Синергия» да достигне до над 1000 младежи 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/>
              <a:t>Над 2000 младежи да бъдат информирани за целта на проект «Синергия» и възможностите и целите на програмта «Младжета в действие»</a:t>
            </a:r>
          </a:p>
          <a:p>
            <a:pPr marL="342900" indent="-342900" algn="just">
              <a:buFontTx/>
              <a:buChar char="-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193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72" y="394712"/>
            <a:ext cx="6786457" cy="1752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82639"/>
            <a:ext cx="2278380" cy="815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2018"/>
            <a:ext cx="1801372" cy="21579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74620" y="5882639"/>
            <a:ext cx="610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Този проект се реализира с финасовата подкрепа на програмта „Младежтав действие“ на Европейската комисия, администрирана в България от Национален център „ Младежки програми и инициативи“. Съдържанието на </a:t>
            </a:r>
            <a:r>
              <a:rPr lang="ru-RU" sz="1100" dirty="0" smtClean="0"/>
              <a:t>настоящ</a:t>
            </a:r>
            <a:r>
              <a:rPr lang="bg-BG" sz="1100" dirty="0" smtClean="0"/>
              <a:t>ата презентация </a:t>
            </a:r>
            <a:r>
              <a:rPr lang="ru-RU" sz="1100" dirty="0" smtClean="0"/>
              <a:t>не </a:t>
            </a:r>
            <a:r>
              <a:rPr lang="ru-RU" sz="1100" dirty="0"/>
              <a:t>отразява позицията на Европеската общност, програма „Младежта в действие“ или „НЦЕМПИ“ .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2636520"/>
            <a:ext cx="7833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ПОЛЗИ за 12</a:t>
            </a:r>
            <a:r>
              <a:rPr lang="bg-BG" sz="2400" b="1" dirty="0" smtClean="0"/>
              <a:t>-те</a:t>
            </a:r>
            <a:r>
              <a:rPr lang="ru-RU" sz="2400" b="1" dirty="0" smtClean="0"/>
              <a:t> младежа: </a:t>
            </a:r>
            <a:endParaRPr lang="en-US" sz="2400" b="1" dirty="0" smtClean="0"/>
          </a:p>
          <a:p>
            <a:pPr algn="just"/>
            <a:endParaRPr lang="ru-RU" sz="2400" b="1" dirty="0" smtClean="0"/>
          </a:p>
          <a:p>
            <a:pPr algn="just"/>
            <a:r>
              <a:rPr lang="ru-RU" sz="2000" b="1" dirty="0" smtClean="0"/>
              <a:t>- Ще станат сертифицирани инструктори по „Йога на смеха”;</a:t>
            </a:r>
          </a:p>
          <a:p>
            <a:pPr algn="just"/>
            <a:r>
              <a:rPr lang="ru-RU" sz="2000" b="1" dirty="0" smtClean="0"/>
              <a:t>- Ще повишат своята финансова грамотност;</a:t>
            </a:r>
          </a:p>
          <a:p>
            <a:pPr algn="just"/>
            <a:r>
              <a:rPr lang="ru-RU" sz="2000" b="1" dirty="0" smtClean="0"/>
              <a:t>- Ще се научат да дефинират проблемите си;</a:t>
            </a:r>
          </a:p>
          <a:p>
            <a:pPr algn="just"/>
            <a:r>
              <a:rPr lang="ru-RU" sz="2000" b="1" dirty="0" smtClean="0"/>
              <a:t>- Ще усвоят иновативни техники за преодоляване на трудности;</a:t>
            </a:r>
          </a:p>
          <a:p>
            <a:pPr algn="just"/>
            <a:r>
              <a:rPr lang="ru-RU" sz="2000" b="1" dirty="0" smtClean="0"/>
              <a:t>- Ще научат постъпков модел за постигане на цели; </a:t>
            </a:r>
          </a:p>
          <a:p>
            <a:pPr algn="just"/>
            <a:r>
              <a:rPr lang="ru-RU" sz="2000" b="1" dirty="0" smtClean="0"/>
              <a:t>- Ще развият своята креативност</a:t>
            </a:r>
          </a:p>
        </p:txBody>
      </p:sp>
    </p:spTree>
    <p:extLst>
      <p:ext uri="{BB962C8B-B14F-4D97-AF65-F5344CB8AC3E}">
        <p14:creationId xmlns:p14="http://schemas.microsoft.com/office/powerpoint/2010/main" val="100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72" y="394712"/>
            <a:ext cx="6786457" cy="1752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82639"/>
            <a:ext cx="2278380" cy="815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2018"/>
            <a:ext cx="1801372" cy="21579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74620" y="5882639"/>
            <a:ext cx="610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Този проект се реализира с финасовата подкрепа на програмта „Младежтав действие“ на Европейската комисия, администрирана в България от Национален център „ Младежки програми и инициативи“. Съдържанието на </a:t>
            </a:r>
            <a:r>
              <a:rPr lang="ru-RU" sz="1100" dirty="0" smtClean="0"/>
              <a:t>настоящ</a:t>
            </a:r>
            <a:r>
              <a:rPr lang="bg-BG" sz="1100" dirty="0" smtClean="0"/>
              <a:t>ата презентация </a:t>
            </a:r>
            <a:r>
              <a:rPr lang="ru-RU" sz="1100" dirty="0" smtClean="0"/>
              <a:t>не </a:t>
            </a:r>
            <a:r>
              <a:rPr lang="ru-RU" sz="1100" dirty="0"/>
              <a:t>отразява позицията на Европеската общност, програма „Младежта в действие“ или „НЦЕМПИ“ .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2350006"/>
            <a:ext cx="7833360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YOUTHPASS</a:t>
            </a:r>
            <a:endParaRPr lang="bg-BG" sz="2400" b="1" dirty="0" smtClean="0">
              <a:solidFill>
                <a:srgbClr val="D0002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endParaRPr lang="bg-BG" sz="2400" b="1" dirty="0" smtClean="0">
              <a:solidFill>
                <a:srgbClr val="D0002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bg-BG" b="1" dirty="0" smtClean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Какво </a:t>
            </a:r>
            <a:r>
              <a:rPr lang="bg-BG" b="1" dirty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 </a:t>
            </a:r>
            <a:r>
              <a:rPr lang="en-US" b="1" dirty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YOUTHPASS</a:t>
            </a:r>
            <a:r>
              <a:rPr lang="bg-BG" b="1" dirty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  <a:r>
              <a:rPr lang="bg-BG" sz="1600" dirty="0" smtClean="0"/>
              <a:t>Сертификат</a:t>
            </a:r>
            <a:r>
              <a:rPr lang="bg-BG" sz="1600" dirty="0"/>
              <a:t>, който описва и потвърждава придобития опит по време на изпълнение на дейностите по Програма “Младежта в действие”.</a:t>
            </a:r>
          </a:p>
          <a:p>
            <a:pPr algn="just">
              <a:lnSpc>
                <a:spcPct val="80000"/>
              </a:lnSpc>
              <a:defRPr/>
            </a:pPr>
            <a:endParaRPr lang="bg-BG" sz="800" dirty="0"/>
          </a:p>
          <a:p>
            <a:pPr algn="just">
              <a:lnSpc>
                <a:spcPct val="80000"/>
              </a:lnSpc>
              <a:defRPr/>
            </a:pPr>
            <a:r>
              <a:rPr lang="bg-BG" b="1" dirty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Кой го </a:t>
            </a:r>
            <a:r>
              <a:rPr lang="bg-BG" b="1" dirty="0" smtClean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издава?</a:t>
            </a:r>
            <a:r>
              <a:rPr lang="bg-BG" sz="1600" dirty="0" smtClean="0"/>
              <a:t> Водещата организация </a:t>
            </a:r>
            <a:r>
              <a:rPr lang="bg-BG" sz="1600" dirty="0"/>
              <a:t>и се връчва в края на съответната дейност. </a:t>
            </a:r>
          </a:p>
          <a:p>
            <a:pPr algn="just">
              <a:lnSpc>
                <a:spcPct val="80000"/>
              </a:lnSpc>
              <a:defRPr/>
            </a:pPr>
            <a:endParaRPr lang="bg-BG" sz="800" dirty="0"/>
          </a:p>
          <a:p>
            <a:pPr algn="just">
              <a:lnSpc>
                <a:spcPct val="80000"/>
              </a:lnSpc>
              <a:defRPr/>
            </a:pPr>
            <a:r>
              <a:rPr lang="bg-BG" b="1" dirty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кои дейности се </a:t>
            </a:r>
            <a:r>
              <a:rPr lang="bg-BG" b="1" dirty="0" smtClean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отнася? </a:t>
            </a:r>
            <a:r>
              <a:rPr lang="bg-BG" sz="1600" dirty="0" smtClean="0"/>
              <a:t>Всички дейности без </a:t>
            </a:r>
            <a:r>
              <a:rPr lang="bg-BG" sz="1600" dirty="0"/>
              <a:t>3.2 и </a:t>
            </a:r>
            <a:r>
              <a:rPr lang="bg-BG" sz="1600" dirty="0" smtClean="0"/>
              <a:t>5.1</a:t>
            </a:r>
            <a:endParaRPr lang="en-US" sz="1600" dirty="0"/>
          </a:p>
          <a:p>
            <a:pPr algn="just">
              <a:lnSpc>
                <a:spcPct val="80000"/>
              </a:lnSpc>
              <a:defRPr/>
            </a:pPr>
            <a:endParaRPr lang="bg-BG" sz="800" dirty="0"/>
          </a:p>
          <a:p>
            <a:pPr algn="just">
              <a:lnSpc>
                <a:spcPct val="80000"/>
              </a:lnSpc>
              <a:defRPr/>
            </a:pPr>
            <a:r>
              <a:rPr lang="bg-BG" b="1" dirty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Приложение на </a:t>
            </a:r>
            <a:r>
              <a:rPr lang="en-US" b="1" dirty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YOUTHPASS</a:t>
            </a:r>
            <a:r>
              <a:rPr lang="bg-BG" b="1" dirty="0" smtClean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bg-BG" sz="1600" dirty="0" smtClean="0"/>
              <a:t> Този </a:t>
            </a:r>
            <a:r>
              <a:rPr lang="bg-BG" sz="1600" dirty="0"/>
              <a:t>документ може да бъде от голямо значение за бъдещия образователен или професионален опит на младежа. </a:t>
            </a:r>
          </a:p>
          <a:p>
            <a:pPr algn="just">
              <a:lnSpc>
                <a:spcPct val="80000"/>
              </a:lnSpc>
              <a:defRPr/>
            </a:pPr>
            <a:endParaRPr lang="bg-BG" sz="800" dirty="0"/>
          </a:p>
          <a:p>
            <a:pPr algn="just">
              <a:lnSpc>
                <a:spcPct val="80000"/>
              </a:lnSpc>
              <a:defRPr/>
            </a:pPr>
            <a:r>
              <a:rPr lang="bg-BG" b="1" dirty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Кой може да получи </a:t>
            </a:r>
            <a:r>
              <a:rPr lang="en-US" b="1" dirty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YOUTHPASS</a:t>
            </a:r>
            <a:r>
              <a:rPr lang="bg-BG" b="1" dirty="0" smtClean="0">
                <a:solidFill>
                  <a:srgbClr val="D000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  <a:r>
              <a:rPr lang="bg-BG" sz="1600" dirty="0" smtClean="0"/>
              <a:t>Всеки </a:t>
            </a:r>
            <a:r>
              <a:rPr lang="bg-BG" sz="1600" dirty="0"/>
              <a:t>участник в даден проект има право да получи </a:t>
            </a:r>
            <a:r>
              <a:rPr lang="en-US" sz="1600" dirty="0" smtClean="0"/>
              <a:t>YOUTHPASS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887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715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lightmaker</dc:creator>
  <cp:lastModifiedBy>lightmaker</cp:lastModifiedBy>
  <cp:revision>19</cp:revision>
  <dcterms:created xsi:type="dcterms:W3CDTF">2012-07-08T18:50:16Z</dcterms:created>
  <dcterms:modified xsi:type="dcterms:W3CDTF">2012-07-24T11:20:38Z</dcterms:modified>
</cp:coreProperties>
</file>